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7" r:id="rId3"/>
    <p:sldId id="258" r:id="rId4"/>
    <p:sldId id="264" r:id="rId5"/>
    <p:sldId id="266" r:id="rId6"/>
    <p:sldId id="265" r:id="rId7"/>
    <p:sldId id="267" r:id="rId8"/>
    <p:sldId id="259" r:id="rId9"/>
    <p:sldId id="260" r:id="rId10"/>
    <p:sldId id="261" r:id="rId11"/>
    <p:sldId id="262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21B72-5D05-4867-98F4-113FD16BE5C1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98AFD-3AFC-455C-8AFC-B04446A8E8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508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FF8152-D398-4024-9FBD-698ED9584BFA}" type="datetimeFigureOut">
              <a:rPr lang="pl-PL" smtClean="0"/>
              <a:t>2019-01-03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C7A843-6389-450F-BE18-6789D60442FE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7534" y="3284984"/>
            <a:ext cx="7848872" cy="1752600"/>
          </a:xfrm>
        </p:spPr>
        <p:txBody>
          <a:bodyPr>
            <a:normAutofit/>
          </a:bodyPr>
          <a:lstStyle/>
          <a:p>
            <a:r>
              <a:rPr lang="pl-PL" sz="1800" dirty="0" smtClean="0"/>
              <a:t> Uniwersytet </a:t>
            </a:r>
            <a:r>
              <a:rPr lang="pl-PL" sz="1800" dirty="0"/>
              <a:t>Samorządności </a:t>
            </a:r>
            <a:endParaRPr lang="pl-PL" sz="1800" dirty="0" smtClean="0"/>
          </a:p>
          <a:p>
            <a:r>
              <a:rPr lang="pl-PL" sz="1800" dirty="0" smtClean="0"/>
              <a:t>w ramach</a:t>
            </a:r>
          </a:p>
          <a:p>
            <a:r>
              <a:rPr lang="pl-PL" sz="1800" dirty="0" smtClean="0"/>
              <a:t> </a:t>
            </a:r>
            <a:r>
              <a:rPr lang="pl-PL" sz="1800" dirty="0"/>
              <a:t>Podkarpackiego Programu Odnowy Wsi </a:t>
            </a:r>
            <a:endParaRPr lang="pl-PL" sz="1800" dirty="0" smtClean="0"/>
          </a:p>
          <a:p>
            <a:r>
              <a:rPr lang="pl-PL" sz="1800" dirty="0" smtClean="0"/>
              <a:t>na </a:t>
            </a:r>
            <a:r>
              <a:rPr lang="pl-PL" sz="1800" dirty="0"/>
              <a:t>lata 2017 – </a:t>
            </a:r>
            <a:r>
              <a:rPr lang="pl-PL" sz="1800" dirty="0" smtClean="0"/>
              <a:t>2020 </a:t>
            </a:r>
          </a:p>
          <a:p>
            <a:r>
              <a:rPr lang="pl-PL" sz="1800" dirty="0" smtClean="0"/>
              <a:t> </a:t>
            </a:r>
            <a:endParaRPr lang="pl-PL" sz="1800" dirty="0"/>
          </a:p>
        </p:txBody>
      </p:sp>
      <p:pic>
        <p:nvPicPr>
          <p:cNvPr id="1026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438150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27584" y="561182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„100 inicjatyw w stulecie odzyskania przez Polskę niepodległości”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31865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 II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Samorząd Województwa Podkarpackiego: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 smtClean="0"/>
              <a:t>kontynuuje  promocję Projektu,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 smtClean="0"/>
              <a:t>przeprowadza nabór, ocenę wniosków, wypłatę środków oraz kontrolę realizacji zadań w ramach stworzenia infrastruktury wykorzystywanej w Etapie III (wnioski składane w tym etapie dotyczyć będą dofinansowania zakupu wyposażenia, sprzętu komputerowego itp.             z przeznaczeniem na stworzenie sali wykładowych           w świetlicach wiejskich, gminnych ośrodkach kultury itp.)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 smtClean="0"/>
              <a:t> Beneficjenci będą również deklarować z jakich pakietów w ramach szkoleń będą chcieli skorzystać w Etapie III.</a:t>
            </a:r>
          </a:p>
          <a:p>
            <a:pPr marL="0" indent="0" algn="just">
              <a:buNone/>
            </a:pPr>
            <a:r>
              <a:rPr lang="pl-PL" dirty="0" smtClean="0"/>
              <a:t>     </a:t>
            </a:r>
            <a:endParaRPr lang="pl-PL" dirty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77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 III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 smtClean="0"/>
              <a:t>Realizacja działań edukacyjnych w systemie weekendowym np. raz w miesiącu przez szkolących/wykładowców wyłonionych przez samorząd województwa w I kwartale 2020 r</a:t>
            </a:r>
            <a:r>
              <a:rPr lang="pl-PL" dirty="0"/>
              <a:t>. we współpracy z instytucjami np. PSST, PODR, ARiMR, KOWR, IPN, </a:t>
            </a:r>
            <a:r>
              <a:rPr lang="pl-PL" dirty="0" smtClean="0"/>
              <a:t>uczelniami wyższymi </a:t>
            </a:r>
            <a:r>
              <a:rPr lang="pl-PL" dirty="0"/>
              <a:t>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 smtClean="0"/>
              <a:t>prezentacja najciekawszych spośród 100 inicjatyw/projektów jakie opracują słuchacze Uniwersytetu Samorządności w ramach warsztatów/szkoleń (trzy najlepsze zostaną wdrożone i uzyskają współfinansowanie w 2021 roku z budżetu województwa w formule budżetu obywatelskiego).  </a:t>
            </a:r>
            <a:endParaRPr lang="pl-PL" dirty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2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pl-PL" sz="2400" dirty="0" smtClean="0"/>
              <a:t>Założenia i funkcje </a:t>
            </a:r>
            <a:br>
              <a:rPr lang="pl-PL" sz="2400" dirty="0" smtClean="0"/>
            </a:br>
            <a:r>
              <a:rPr lang="pl-PL" sz="2400" dirty="0" smtClean="0"/>
              <a:t>Uniwersytetów Samorządności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propagowanie idei samorządności wśród mieszkańców obszarów wiejskich województwa podkarpackiego, 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realizowanie inicjatyw mających podnieść poziom świadomości prawnej (głównie w zakresie prawa samorządu terytorialnego) społeczeństwa podkarpackich obszarów wiejskich,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przygotowanie przedstawicieli społeczności wiejskich do realizacji funkcji społecznych (liderzy wiejscy, sołtysi, radni),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propagowanie idei zrzeszania się i partycypacji w realizacji zadań własnych gminy (stowarzyszenia na rzecz rozwoju wsi, formuła partnerstwa </a:t>
            </a:r>
            <a:r>
              <a:rPr lang="pl-PL" sz="2500" dirty="0"/>
              <a:t>p</a:t>
            </a:r>
            <a:r>
              <a:rPr lang="pl-PL" sz="2500" dirty="0" smtClean="0"/>
              <a:t>ubliczno-społecznego oraz partnerstwa publiczno-prywatnego),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przygotowanie liderów wiejskich oraz organizacji społecznych działających na obszarach wiejskich do tworzenia dokumentów programowych oraz pozyskiwania środków zewnętrznych,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zapoznanie społeczności wiejskiej z możliwościami produkcji, rejestracji i promocji produktów lokalnych oraz lokalnego dziedzictwa materialnego,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/>
              <a:t>p</a:t>
            </a:r>
            <a:r>
              <a:rPr lang="pl-PL" sz="2500" dirty="0" smtClean="0"/>
              <a:t>odnoszenie kompetencji i kwalifikacji członków grup i stowarzyszeń np. OSP, 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prezentacja dobrych praktyk,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konsolidacja i integracja potencjałów na rzecz rozwoju obszarów wiejskich,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propagowanie postaw patriotycznych, tradycyjnych wartości, działania na rzecz rozwoju „Małych Ojczyzn”,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500" dirty="0"/>
              <a:t>r</a:t>
            </a:r>
            <a:r>
              <a:rPr lang="pl-PL" sz="2500" dirty="0" smtClean="0"/>
              <a:t>ozwój społeczeństwa obywatelskiego.        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26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Sposób wdrożenia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Realizacja projektu pn. „Uniwersytet Samorządności” będzie odbywać się w ramach Podkarpackiego Programu Odnowy Wsi na lata 2017-2020 jako jego uzupełnienie. 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Projekt ma wydzielony osobny budżet w wysokości 300 tys. złotych.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Jego wdrożenie odbywać się będzie w trzech etapach obejmujących lata 2018 - 2020.  </a:t>
            </a:r>
            <a:endParaRPr lang="pl-PL" dirty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3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Podstawa prawna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000" dirty="0" smtClean="0"/>
              <a:t>Projekt nie stanowi działalności w ramach systemu szkolnictwa wyższego </a:t>
            </a:r>
          </a:p>
          <a:p>
            <a:pPr marL="0" indent="0" algn="just">
              <a:buNone/>
            </a:pPr>
            <a:r>
              <a:rPr lang="pl-PL" sz="2000" dirty="0" smtClean="0"/>
              <a:t>i nauki, o którym mowa w art. 1 ustawy z 20 lipca 2018 r. Prawo </a:t>
            </a:r>
            <a:r>
              <a:rPr lang="pl-PL" sz="2000" dirty="0"/>
              <a:t> </a:t>
            </a:r>
            <a:r>
              <a:rPr lang="pl-PL" sz="2000" dirty="0" smtClean="0"/>
              <a:t>                 o szkolnictwie wyższym i nauce (Dz. U. z 2018 r., poz. 1668), jest uzupełnieniem Podkarpackiego Programu Odnowy Wsi na lata 2017 – 2020 stanowiącego załącznik do uchwały Nr 287/5776/17 Zarządu Województwa Podkarpackiego z dnia 28 III 2017 r., zatem jego realizacja odbywać się będzie na podstawie art. 9 pkt 3, art. 18 pkt 3 oraz art. 19 ust. 3 Ustawy z dnia 6 grudnia 2006 r. o zasadach prowadzenia polityki rozwoju (tekst jedn. Dz. U. z 2018 r., poz. 1307). 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Inicjatywa Uniwersytetu Samorządności uwzględnia założenia Strategii rozwoju województwa podkarpackiego na lata 2007-2020 (zaktualizowanej na podstawie Uchwały Sejmiku Województwa Podkarpackiego XXXVII/697/13 z 26 VIII 2013 r.)    </a:t>
            </a:r>
          </a:p>
          <a:p>
            <a:pPr marL="0" indent="0">
              <a:buNone/>
            </a:pPr>
            <a:r>
              <a:rPr lang="pl-PL" sz="2000" dirty="0" smtClean="0"/>
              <a:t>  </a:t>
            </a:r>
            <a:endParaRPr lang="pl-PL" sz="2000" dirty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23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pl-PL" sz="2000" dirty="0" smtClean="0"/>
              <a:t>Uniwersytet Samorządności </a:t>
            </a:r>
            <a:br>
              <a:rPr lang="pl-PL" sz="2000" dirty="0" smtClean="0"/>
            </a:br>
            <a:r>
              <a:rPr lang="pl-PL" sz="2000" dirty="0" smtClean="0"/>
              <a:t>a Strategia rozwoju województwa podkarpackiego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400" dirty="0" smtClean="0"/>
              <a:t>Koncepcja Uniwersytetu Samorządności wpisuje się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400" dirty="0" smtClean="0"/>
              <a:t>w założenia Strategii rozwoju województwa podkarpackiego na lata 2017 - 2020 w m. in. zakresie: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400" dirty="0"/>
              <a:t>w</a:t>
            </a:r>
            <a:r>
              <a:rPr lang="pl-PL" sz="2400" dirty="0" smtClean="0"/>
              <a:t>spierania rozwiązań umożliwiających prowadzenie </a:t>
            </a:r>
            <a:endParaRPr lang="pl-PL" sz="2400" dirty="0"/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400" dirty="0" smtClean="0"/>
              <a:t>    i korzystanie z kształcenia przez całe życie (s. 45),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400" dirty="0" smtClean="0"/>
              <a:t>rozwoju społeczeństwa obywatelskiego (s. 48),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400" dirty="0" smtClean="0"/>
              <a:t> integracji i aktywizacji społeczności wiejskiej służącej zaspokajaniu potrzeb społecznych i kulturalnych w zakresie odnowy wsi (s. 69),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400" dirty="0"/>
              <a:t>m</a:t>
            </a:r>
            <a:r>
              <a:rPr lang="pl-PL" sz="2400" dirty="0" smtClean="0"/>
              <a:t>odernizacji przestrzeni wiejskiej (s. 63). </a:t>
            </a:r>
          </a:p>
          <a:p>
            <a:pPr>
              <a:buFontTx/>
              <a:buChar char="-"/>
            </a:pPr>
            <a:endParaRPr lang="pl-PL" sz="2400" dirty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508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Terminologia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/>
              <a:t>Uniwersytet Samorządności – łac. </a:t>
            </a:r>
            <a:r>
              <a:rPr lang="pl-PL" sz="2000" dirty="0" err="1" smtClean="0"/>
              <a:t>universitas</a:t>
            </a:r>
            <a:r>
              <a:rPr lang="pl-PL" sz="2000" dirty="0" smtClean="0"/>
              <a:t> = całość, całościowy, samorządny = samodzielnie kierujący swoją działalnością. 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 smtClean="0"/>
              <a:t>Przyjęta nazwa ma odnosić się do założenia zgodnie, z którym kursy/zajęcia organizowane w ramach podejmowanej inicjatywy mają stanowić odpowiedź na całość zapotrzebowań lokalnych społeczności        w zakresie samorządności, których realizacja pozwoli podnieść poziom świadomości społecznej i aktywności społecznej na obszarach wiejskich województwa podkarpackiego. Zajęcia będą dostępne dla wszystkich chętnych zgodnie z zapotrzebowaniem tematycznym zgłoszonym przez beneficjenta pośredniego – gminę.  </a:t>
            </a:r>
            <a:endParaRPr lang="pl-PL" sz="2000" dirty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54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Sposób wdrożenia – zasięg terytorialny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/>
              <a:t>Program kierowany jest do gmin wiejskich lub miejsko-wiejskich województwa podkarpackiego,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/>
              <a:t>W każdym powiecie w drodze konkursu zostanie wyłoniona gmina, która zostanie beneficjentem Programu,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/>
              <a:t>Powstanie 21 placówek Uniwersytetu Samorządności (po jednej w każdym powiecie),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/>
              <a:t>Zakładany poziom wsparcia   w II etapie Programu (2019 r.) wynosi 14 tys./ na beneficjenta przy 50% udziale środków własnych gminy.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pl-PL" dirty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22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Sposób wdrożenia – etapy realizacji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Realizacja projektu obejmuje III etapy: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Etap I – </a:t>
            </a:r>
            <a:r>
              <a:rPr lang="pl-PL" b="1" dirty="0" smtClean="0"/>
              <a:t>2018-2019</a:t>
            </a:r>
            <a:r>
              <a:rPr lang="pl-PL" dirty="0" smtClean="0"/>
              <a:t>, </a:t>
            </a:r>
          </a:p>
          <a:p>
            <a:pPr marL="0" indent="0">
              <a:buNone/>
            </a:pPr>
            <a:r>
              <a:rPr lang="pl-PL" dirty="0"/>
              <a:t>Etap II – </a:t>
            </a:r>
            <a:r>
              <a:rPr lang="pl-PL" b="1" dirty="0" smtClean="0"/>
              <a:t>2019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 smtClean="0"/>
              <a:t>Etap III – </a:t>
            </a:r>
            <a:r>
              <a:rPr lang="pl-PL" b="1" dirty="0" smtClean="0"/>
              <a:t>2020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110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 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Samorząd Województwa Podkarpackiego: </a:t>
            </a:r>
          </a:p>
          <a:p>
            <a:pPr marL="0" indent="0" algn="just">
              <a:buNone/>
            </a:pPr>
            <a:endParaRPr lang="pl-PL" dirty="0" smtClean="0"/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3100" dirty="0" smtClean="0"/>
              <a:t>opracowuje dokumenty niezbędne do funkcjonowania Programu,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3100" dirty="0" smtClean="0"/>
              <a:t>zabezpiecza środki w budżecie województwa na uruchomienie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3100" dirty="0" smtClean="0"/>
              <a:t>     i przeprowadzenie Projektu,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3100" dirty="0" smtClean="0"/>
              <a:t>za pomocą badań ankietowych sprawdza zainteresowanie realizacją Projektu wśród beneficjentów,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3100" dirty="0" smtClean="0"/>
              <a:t>opracowuje szczegółowy program Uniwersytetu Samorządności oraz formułuje pakiety edukacyjne, które będzie można realizować  w Etapie III, </a:t>
            </a:r>
            <a:endParaRPr lang="pl-PL" sz="3100" dirty="0"/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3100" dirty="0" smtClean="0"/>
              <a:t>rozpoczyna promocję Projektu wśród potencjalnych beneficjentów</a:t>
            </a:r>
            <a:r>
              <a:rPr lang="pl-PL" sz="3100" dirty="0"/>
              <a:t> </a:t>
            </a:r>
            <a:r>
              <a:rPr lang="pl-PL" sz="3100" dirty="0" smtClean="0"/>
              <a:t>(</a:t>
            </a:r>
            <a:r>
              <a:rPr lang="pl-PL" sz="3100" dirty="0" err="1" smtClean="0"/>
              <a:t>Ekogala</a:t>
            </a:r>
            <a:r>
              <a:rPr lang="pl-PL" sz="3100" dirty="0"/>
              <a:t>, strona internetowa PPOW, FB, TV regionalna).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Picture 2" descr="logo samorz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26712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402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739</TotalTime>
  <Words>868</Words>
  <Application>Microsoft Office PowerPoint</Application>
  <PresentationFormat>Pokaz na ekranie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Miejski</vt:lpstr>
      <vt:lpstr>Prezentacja programu PowerPoint</vt:lpstr>
      <vt:lpstr>Założenia i funkcje  Uniwersytetów Samorządności</vt:lpstr>
      <vt:lpstr>Sposób wdrożenia </vt:lpstr>
      <vt:lpstr>Podstawa prawna</vt:lpstr>
      <vt:lpstr>Uniwersytet Samorządności  a Strategia rozwoju województwa podkarpackiego </vt:lpstr>
      <vt:lpstr>Terminologia  </vt:lpstr>
      <vt:lpstr>Sposób wdrożenia – zasięg terytorialny</vt:lpstr>
      <vt:lpstr>  Sposób wdrożenia – etapy realizacji</vt:lpstr>
      <vt:lpstr>Etap I </vt:lpstr>
      <vt:lpstr>Etap II </vt:lpstr>
      <vt:lpstr>Etap III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Stokłosa Paweł</dc:creator>
  <cp:lastModifiedBy>Waldemar Pałys</cp:lastModifiedBy>
  <cp:revision>40</cp:revision>
  <cp:lastPrinted>2019-01-03T08:06:55Z</cp:lastPrinted>
  <dcterms:created xsi:type="dcterms:W3CDTF">2018-10-25T08:14:53Z</dcterms:created>
  <dcterms:modified xsi:type="dcterms:W3CDTF">2019-01-03T08:15:46Z</dcterms:modified>
</cp:coreProperties>
</file>